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9144000" cy="11519535"/>
  <p:notesSz cx="7103745" cy="1023429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2" autoAdjust="0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5152"/>
        <p:guide pos="300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885350"/>
            <a:ext cx="6858000" cy="4010701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6050719"/>
            <a:ext cx="6858000" cy="278135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28650" y="613339"/>
            <a:ext cx="7886700" cy="97627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2872025"/>
            <a:ext cx="7886700" cy="479204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7709400"/>
            <a:ext cx="7886700" cy="2520021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066693"/>
            <a:ext cx="3886200" cy="730939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066693"/>
            <a:ext cx="3886200" cy="730939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13339"/>
            <a:ext cx="7886700" cy="222668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1" y="2824025"/>
            <a:ext cx="3868340" cy="13840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1" y="4208036"/>
            <a:ext cx="3868340" cy="6189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2824025"/>
            <a:ext cx="3887391" cy="138401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4208036"/>
            <a:ext cx="3887391" cy="61893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768007"/>
            <a:ext cx="2949178" cy="26880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1658681"/>
            <a:ext cx="4629150" cy="81867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456029"/>
            <a:ext cx="2949178" cy="640272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613339"/>
            <a:ext cx="1971675" cy="976275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613339"/>
            <a:ext cx="5800725" cy="97627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13339"/>
            <a:ext cx="7886700" cy="22266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066693"/>
            <a:ext cx="7886700" cy="73093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0677424"/>
            <a:ext cx="2057400" cy="613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0677424"/>
            <a:ext cx="3086100" cy="613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0677424"/>
            <a:ext cx="2057400" cy="6133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6" Type="http://schemas.openxmlformats.org/officeDocument/2006/relationships/slideLayout" Target="../slideLayouts/slideLayout1.xml"/><Relationship Id="rId35" Type="http://schemas.openxmlformats.org/officeDocument/2006/relationships/image" Target="../media/image35.png"/><Relationship Id="rId34" Type="http://schemas.openxmlformats.org/officeDocument/2006/relationships/image" Target="../media/image34.png"/><Relationship Id="rId33" Type="http://schemas.openxmlformats.org/officeDocument/2006/relationships/image" Target="../media/image33.png"/><Relationship Id="rId32" Type="http://schemas.openxmlformats.org/officeDocument/2006/relationships/image" Target="../media/image32.png"/><Relationship Id="rId31" Type="http://schemas.openxmlformats.org/officeDocument/2006/relationships/image" Target="../media/image31.png"/><Relationship Id="rId30" Type="http://schemas.openxmlformats.org/officeDocument/2006/relationships/image" Target="../media/image30.png"/><Relationship Id="rId3" Type="http://schemas.openxmlformats.org/officeDocument/2006/relationships/image" Target="../media/image3.png"/><Relationship Id="rId29" Type="http://schemas.openxmlformats.org/officeDocument/2006/relationships/image" Target="../media/image29.png"/><Relationship Id="rId28" Type="http://schemas.openxmlformats.org/officeDocument/2006/relationships/image" Target="../media/image28.png"/><Relationship Id="rId27" Type="http://schemas.openxmlformats.org/officeDocument/2006/relationships/image" Target="../media/image27.png"/><Relationship Id="rId26" Type="http://schemas.openxmlformats.org/officeDocument/2006/relationships/image" Target="../media/image26.png"/><Relationship Id="rId25" Type="http://schemas.openxmlformats.org/officeDocument/2006/relationships/image" Target="../media/image25.png"/><Relationship Id="rId24" Type="http://schemas.openxmlformats.org/officeDocument/2006/relationships/image" Target="../media/image24.png"/><Relationship Id="rId23" Type="http://schemas.openxmlformats.org/officeDocument/2006/relationships/image" Target="../media/image23.png"/><Relationship Id="rId22" Type="http://schemas.openxmlformats.org/officeDocument/2006/relationships/image" Target="../media/image22.png"/><Relationship Id="rId21" Type="http://schemas.openxmlformats.org/officeDocument/2006/relationships/image" Target="../media/image21.png"/><Relationship Id="rId20" Type="http://schemas.openxmlformats.org/officeDocument/2006/relationships/image" Target="../media/image20.png"/><Relationship Id="rId2" Type="http://schemas.openxmlformats.org/officeDocument/2006/relationships/image" Target="../media/image2.png"/><Relationship Id="rId19" Type="http://schemas.openxmlformats.org/officeDocument/2006/relationships/image" Target="../media/image19.png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151" name="直线连接符 6"/>
          <p:cNvCxnSpPr/>
          <p:nvPr/>
        </p:nvCxnSpPr>
        <p:spPr>
          <a:xfrm flipH="1">
            <a:off x="2356485" y="570865"/>
            <a:ext cx="8255" cy="1063625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文本框 12"/>
          <p:cNvSpPr txBox="1"/>
          <p:nvPr/>
        </p:nvSpPr>
        <p:spPr>
          <a:xfrm>
            <a:off x="-443230" y="110490"/>
            <a:ext cx="327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altLang="zh-CN" sz="2400" b="1" dirty="0"/>
              <a:t>Ground</a:t>
            </a:r>
            <a:r>
              <a:rPr kumimoji="1" lang="zh-CN" altLang="en-US" sz="2400" b="1" dirty="0"/>
              <a:t> </a:t>
            </a:r>
            <a:r>
              <a:rPr kumimoji="1" lang="en-US" altLang="zh-CN" sz="2400" b="1" dirty="0"/>
              <a:t>Truth</a:t>
            </a:r>
            <a:endParaRPr kumimoji="1" lang="en-US" altLang="zh-CN" sz="2400" b="1" dirty="0"/>
          </a:p>
        </p:txBody>
      </p:sp>
      <p:pic>
        <p:nvPicPr>
          <p:cNvPr id="153" name="图片 11" descr="/Users/bytedance/PycharmProjects/Multi-View_Projection_Fusion_Object_Detection/detect/qualitative_results/detect_pano_ahedlomnpnwhbf.pngdetect_pano_ahedlomnpnwhbf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03835" y="1776730"/>
            <a:ext cx="1979930" cy="989965"/>
          </a:xfrm>
          <a:prstGeom prst="rect">
            <a:avLst/>
          </a:prstGeom>
        </p:spPr>
      </p:pic>
      <p:pic>
        <p:nvPicPr>
          <p:cNvPr id="154" name="图片 13" descr="/Users/bytedance/PycharmProjects/Multi-View_Projection_Fusion_Object_Detection/detect/qualitative_results/data_pano_agttcxcgfibpkd.pngdata_pano_agttcxcgfibpkd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3835" y="570865"/>
            <a:ext cx="1979930" cy="989965"/>
          </a:xfrm>
          <a:prstGeom prst="rect">
            <a:avLst/>
          </a:prstGeom>
        </p:spPr>
      </p:pic>
      <p:pic>
        <p:nvPicPr>
          <p:cNvPr id="155" name="图片 11" descr="/Users/bytedance/PycharmProjects/Multi-View_Projection_Fusion_Object_Detection/detect/qualitative_results/detect_pano_ahedlomnpnwhbf_pano.pngdetect_pano_ahedlomnpnwhbf_pano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591435" y="1776730"/>
            <a:ext cx="1979930" cy="989965"/>
          </a:xfrm>
          <a:prstGeom prst="rect">
            <a:avLst/>
          </a:prstGeom>
        </p:spPr>
      </p:pic>
      <p:pic>
        <p:nvPicPr>
          <p:cNvPr id="156" name="图片 13" descr="/Users/bytedance/PycharmProjects/Multi-View_Projection_Fusion_Object_Detection/detect/qualitative_results/detect_pano_agttcxcgfibpkd_pano.pngdetect_pano_agttcxcgfibpkd_pano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591435" y="570865"/>
            <a:ext cx="1979930" cy="989965"/>
          </a:xfrm>
          <a:prstGeom prst="rect">
            <a:avLst/>
          </a:prstGeom>
        </p:spPr>
      </p:pic>
      <p:pic>
        <p:nvPicPr>
          <p:cNvPr id="157" name="图片 11" descr="/Users/bytedance/PycharmProjects/Multi-View_Projection_Fusion_Object_Detection/detect/qualitative_results/detect_pano_ahedlomnpnwhbf_rep.pngdetect_pano_ahedlomnpnwhbf_rep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75200" y="1776730"/>
            <a:ext cx="1979930" cy="989965"/>
          </a:xfrm>
          <a:prstGeom prst="rect">
            <a:avLst/>
          </a:prstGeom>
        </p:spPr>
      </p:pic>
      <p:pic>
        <p:nvPicPr>
          <p:cNvPr id="158" name="图片 13" descr="/Users/bytedance/PycharmProjects/Multi-View_Projection_Fusion_Object_Detection/detect/qualitative_results/detect_pano_agttcxcgfibpkd_rep.pngdetect_pano_agttcxcgfibpkd_rep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4775200" y="570865"/>
            <a:ext cx="1979930" cy="989965"/>
          </a:xfrm>
          <a:prstGeom prst="rect">
            <a:avLst/>
          </a:prstGeom>
        </p:spPr>
      </p:pic>
      <p:pic>
        <p:nvPicPr>
          <p:cNvPr id="159" name="图片 11" descr="/Users/bytedance/PycharmProjects/Multi-View_Projection_Fusion_Object_Detection/detect/qualitative_results/detect_pano_ahedlomnpnwhbf_repf.pngdetect_pano_ahedlomnpnwhbf_rep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58965" y="1776730"/>
            <a:ext cx="1979930" cy="989965"/>
          </a:xfrm>
          <a:prstGeom prst="rect">
            <a:avLst/>
          </a:prstGeom>
        </p:spPr>
      </p:pic>
      <p:pic>
        <p:nvPicPr>
          <p:cNvPr id="160" name="图片 13" descr="/Users/bytedance/PycharmProjects/Multi-View_Projection_Fusion_Object_Detection/detect/qualitative_results/detect_pano_agttcxcgfibpkd_repf.pngdetect_pano_agttcxcgfibpkd_repf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958965" y="570865"/>
            <a:ext cx="1979930" cy="989965"/>
          </a:xfrm>
          <a:prstGeom prst="rect">
            <a:avLst/>
          </a:prstGeom>
        </p:spPr>
      </p:pic>
      <p:pic>
        <p:nvPicPr>
          <p:cNvPr id="161" name="图片 11" descr="/Users/bytedance/PycharmProjects/Multi-View_Projection_Fusion_Object_Detection/detect/qualitative_results/detect_pano_aicebqixfygenv.pngdetect_pano_aicebqixfygenv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203835" y="2983230"/>
            <a:ext cx="1979930" cy="989965"/>
          </a:xfrm>
          <a:prstGeom prst="rect">
            <a:avLst/>
          </a:prstGeom>
        </p:spPr>
      </p:pic>
      <p:pic>
        <p:nvPicPr>
          <p:cNvPr id="162" name="图片 11" descr="/Users/bytedance/PycharmProjects/Multi-View_Projection_Fusion_Object_Detection/detect/qualitative_results/detect_pano_aicebqixfygenv_pano.pngdetect_pano_aicebqixfygenv_pano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2591435" y="2983230"/>
            <a:ext cx="1979930" cy="989965"/>
          </a:xfrm>
          <a:prstGeom prst="rect">
            <a:avLst/>
          </a:prstGeom>
        </p:spPr>
      </p:pic>
      <p:pic>
        <p:nvPicPr>
          <p:cNvPr id="163" name="图片 11" descr="/Users/bytedance/PycharmProjects/Multi-View_Projection_Fusion_Object_Detection/detect/qualitative_results/detect_pano_aicebqixfygenv_rep.pngdetect_pano_aicebqixfygenv_rep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4775200" y="2983230"/>
            <a:ext cx="1979930" cy="989965"/>
          </a:xfrm>
          <a:prstGeom prst="rect">
            <a:avLst/>
          </a:prstGeom>
        </p:spPr>
      </p:pic>
      <p:pic>
        <p:nvPicPr>
          <p:cNvPr id="164" name="图片 11" descr="/Users/bytedance/PycharmProjects/Multi-View_Projection_Fusion_Object_Detection/detect/qualitative_results/detect_pano_ahedlomnpnwhbf_repf.pngdetect_pano_ahedlomnpnwhbf_rep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6958965" y="2983230"/>
            <a:ext cx="1979930" cy="989965"/>
          </a:xfrm>
          <a:prstGeom prst="rect">
            <a:avLst/>
          </a:prstGeom>
        </p:spPr>
      </p:pic>
      <p:pic>
        <p:nvPicPr>
          <p:cNvPr id="165" name="图片 11" descr="/Users/bytedance/PycharmProjects/Multi-View_Projection_Fusion_Object_Detection/detect/qualitative_results/detect_pano_alemrbeqazbogk.pngdetect_pano_alemrbeqazbogk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203835" y="4177030"/>
            <a:ext cx="1979930" cy="989965"/>
          </a:xfrm>
          <a:prstGeom prst="rect">
            <a:avLst/>
          </a:prstGeom>
        </p:spPr>
      </p:pic>
      <p:pic>
        <p:nvPicPr>
          <p:cNvPr id="166" name="图片 11" descr="/Users/bytedance/PycharmProjects/Multi-View_Projection_Fusion_Object_Detection/detect/qualitative_results/detect_pano_alemrbeqazbogk_pano.pngdetect_pano_alemrbeqazbogk_pano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>
          <a:xfrm>
            <a:off x="2591435" y="4177030"/>
            <a:ext cx="1979930" cy="989965"/>
          </a:xfrm>
          <a:prstGeom prst="rect">
            <a:avLst/>
          </a:prstGeom>
        </p:spPr>
      </p:pic>
      <p:pic>
        <p:nvPicPr>
          <p:cNvPr id="167" name="图片 11" descr="/Users/bytedance/PycharmProjects/Multi-View_Projection_Fusion_Object_Detection/detect/qualitative_results/detect_pano_alemrbeqazbogk_rep.pngdetect_pano_alemrbeqazbogk_rep"/>
          <p:cNvPicPr>
            <a:picLocks noChangeAspect="1"/>
          </p:cNvPicPr>
          <p:nvPr/>
        </p:nvPicPr>
        <p:blipFill>
          <a:blip r:embed="rId14"/>
          <a:srcRect/>
          <a:stretch>
            <a:fillRect/>
          </a:stretch>
        </p:blipFill>
        <p:spPr>
          <a:xfrm>
            <a:off x="4775200" y="4177030"/>
            <a:ext cx="1979930" cy="989965"/>
          </a:xfrm>
          <a:prstGeom prst="rect">
            <a:avLst/>
          </a:prstGeom>
        </p:spPr>
      </p:pic>
      <p:pic>
        <p:nvPicPr>
          <p:cNvPr id="168" name="图片 11" descr="/Users/bytedance/PycharmProjects/Multi-View_Projection_Fusion_Object_Detection/detect/qualitative_results/detect_pano_alemrbeqazbogk_repf.pngdetect_pano_alemrbeqazbogk_repf"/>
          <p:cNvPicPr>
            <a:picLocks noChangeAspect="1"/>
          </p:cNvPicPr>
          <p:nvPr/>
        </p:nvPicPr>
        <p:blipFill>
          <a:blip r:embed="rId15"/>
          <a:srcRect/>
          <a:stretch>
            <a:fillRect/>
          </a:stretch>
        </p:blipFill>
        <p:spPr>
          <a:xfrm>
            <a:off x="6958965" y="4177030"/>
            <a:ext cx="1979930" cy="989965"/>
          </a:xfrm>
          <a:prstGeom prst="rect">
            <a:avLst/>
          </a:prstGeom>
        </p:spPr>
      </p:pic>
      <p:pic>
        <p:nvPicPr>
          <p:cNvPr id="169" name="图片 11" descr="/Users/bytedance/PycharmProjects/Multi-View_Projection_Fusion_Object_Detection/detect/qualitative_results/detect_pano_alygkunpheaoiy.pngdetect_pano_alygkunpheaoiy"/>
          <p:cNvPicPr>
            <a:picLocks noChangeAspect="1"/>
          </p:cNvPicPr>
          <p:nvPr/>
        </p:nvPicPr>
        <p:blipFill>
          <a:blip r:embed="rId16"/>
          <a:srcRect/>
          <a:stretch>
            <a:fillRect/>
          </a:stretch>
        </p:blipFill>
        <p:spPr>
          <a:xfrm>
            <a:off x="203835" y="5396230"/>
            <a:ext cx="1979930" cy="989965"/>
          </a:xfrm>
          <a:prstGeom prst="rect">
            <a:avLst/>
          </a:prstGeom>
        </p:spPr>
      </p:pic>
      <p:pic>
        <p:nvPicPr>
          <p:cNvPr id="170" name="图片 11" descr="/Users/bytedance/PycharmProjects/Multi-View_Projection_Fusion_Object_Detection/detect/qualitative_results/detect_pano_alygkunpheaoiy_pano.pngdetect_pano_alygkunpheaoiy_pano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2591435" y="5396230"/>
            <a:ext cx="1979930" cy="989965"/>
          </a:xfrm>
          <a:prstGeom prst="rect">
            <a:avLst/>
          </a:prstGeom>
        </p:spPr>
      </p:pic>
      <p:pic>
        <p:nvPicPr>
          <p:cNvPr id="171" name="图片 11" descr="/Users/bytedance/PycharmProjects/Multi-View_Projection_Fusion_Object_Detection/detect/qualitative_results/detect_pano_alygkunpheaoiy_rep.pngdetect_pano_alygkunpheaoiy_rep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>
          <a:xfrm>
            <a:off x="4775200" y="5396230"/>
            <a:ext cx="1979930" cy="989965"/>
          </a:xfrm>
          <a:prstGeom prst="rect">
            <a:avLst/>
          </a:prstGeom>
        </p:spPr>
      </p:pic>
      <p:pic>
        <p:nvPicPr>
          <p:cNvPr id="172" name="图片 11" descr="/Users/bytedance/PycharmProjects/Multi-View_Projection_Fusion_Object_Detection/detect/qualitative_results/detect_pano_alygkunpheaoiy_repf.pngdetect_pano_alygkunpheaoiy_repf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>
          <a:xfrm>
            <a:off x="6958965" y="5396230"/>
            <a:ext cx="1979930" cy="989965"/>
          </a:xfrm>
          <a:prstGeom prst="rect">
            <a:avLst/>
          </a:prstGeom>
        </p:spPr>
      </p:pic>
      <p:pic>
        <p:nvPicPr>
          <p:cNvPr id="173" name="图片 11" descr="/Users/bytedance/PycharmProjects/Multi-View_Projection_Fusion_Object_Detection/detect/qualitative_results/detect_pano_aoixkdmjgyzjwz.pngdetect_pano_aoixkdmjgyzjwz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203835" y="6615430"/>
            <a:ext cx="1979930" cy="989965"/>
          </a:xfrm>
          <a:prstGeom prst="rect">
            <a:avLst/>
          </a:prstGeom>
        </p:spPr>
      </p:pic>
      <p:pic>
        <p:nvPicPr>
          <p:cNvPr id="174" name="图片 11" descr="/Users/bytedance/PycharmProjects/Multi-View_Projection_Fusion_Object_Detection/detect/qualitative_results/detect_pano_aoixkdmjgyzjwz_pano.pngdetect_pano_aoixkdmjgyzjwz_pano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2591435" y="6615430"/>
            <a:ext cx="1979930" cy="989965"/>
          </a:xfrm>
          <a:prstGeom prst="rect">
            <a:avLst/>
          </a:prstGeom>
        </p:spPr>
      </p:pic>
      <p:pic>
        <p:nvPicPr>
          <p:cNvPr id="175" name="图片 11" descr="/Users/bytedance/PycharmProjects/Multi-View_Projection_Fusion_Object_Detection/detect/qualitative_results/detect_pano_aoixkdmjgyzjwz_rep.pngdetect_pano_aoixkdmjgyzjwz_rep"/>
          <p:cNvPicPr>
            <a:picLocks noChangeAspect="1"/>
          </p:cNvPicPr>
          <p:nvPr/>
        </p:nvPicPr>
        <p:blipFill>
          <a:blip r:embed="rId22"/>
          <a:srcRect/>
          <a:stretch>
            <a:fillRect/>
          </a:stretch>
        </p:blipFill>
        <p:spPr>
          <a:xfrm>
            <a:off x="4775200" y="6615430"/>
            <a:ext cx="1979930" cy="989965"/>
          </a:xfrm>
          <a:prstGeom prst="rect">
            <a:avLst/>
          </a:prstGeom>
        </p:spPr>
      </p:pic>
      <p:pic>
        <p:nvPicPr>
          <p:cNvPr id="176" name="图片 11" descr="/Users/bytedance/PycharmProjects/Multi-View_Projection_Fusion_Object_Detection/detect/qualitative_results/detect_pano_aoixkdmjgyzjwz_repf.pngdetect_pano_aoixkdmjgyzjwz_repf"/>
          <p:cNvPicPr>
            <a:picLocks noChangeAspect="1"/>
          </p:cNvPicPr>
          <p:nvPr/>
        </p:nvPicPr>
        <p:blipFill>
          <a:blip r:embed="rId23"/>
          <a:srcRect/>
          <a:stretch>
            <a:fillRect/>
          </a:stretch>
        </p:blipFill>
        <p:spPr>
          <a:xfrm>
            <a:off x="6958965" y="6615430"/>
            <a:ext cx="1979930" cy="989965"/>
          </a:xfrm>
          <a:prstGeom prst="rect">
            <a:avLst/>
          </a:prstGeom>
        </p:spPr>
      </p:pic>
      <p:pic>
        <p:nvPicPr>
          <p:cNvPr id="177" name="图片 11" descr="/Users/bytedance/PycharmProjects/Multi-View_Projection_Fusion_Object_Detection/detect/qualitative_results/detect_pano_awfocjqgourxcu.pngdetect_pano_awfocjqgourxcu"/>
          <p:cNvPicPr>
            <a:picLocks noChangeAspect="1"/>
          </p:cNvPicPr>
          <p:nvPr/>
        </p:nvPicPr>
        <p:blipFill>
          <a:blip r:embed="rId24"/>
          <a:srcRect/>
          <a:stretch>
            <a:fillRect/>
          </a:stretch>
        </p:blipFill>
        <p:spPr>
          <a:xfrm>
            <a:off x="203835" y="7821930"/>
            <a:ext cx="1979930" cy="989965"/>
          </a:xfrm>
          <a:prstGeom prst="rect">
            <a:avLst/>
          </a:prstGeom>
        </p:spPr>
      </p:pic>
      <p:pic>
        <p:nvPicPr>
          <p:cNvPr id="178" name="图片 11" descr="/Users/bytedance/PycharmProjects/Multi-View_Projection_Fusion_Object_Detection/detect/qualitative_results/detect_pano_awfocjqgourxcu_pano.pngdetect_pano_awfocjqgourxcu_pano"/>
          <p:cNvPicPr>
            <a:picLocks noChangeAspect="1"/>
          </p:cNvPicPr>
          <p:nvPr/>
        </p:nvPicPr>
        <p:blipFill>
          <a:blip r:embed="rId25"/>
          <a:srcRect/>
          <a:stretch>
            <a:fillRect/>
          </a:stretch>
        </p:blipFill>
        <p:spPr>
          <a:xfrm>
            <a:off x="2591435" y="7821930"/>
            <a:ext cx="1979930" cy="989965"/>
          </a:xfrm>
          <a:prstGeom prst="rect">
            <a:avLst/>
          </a:prstGeom>
        </p:spPr>
      </p:pic>
      <p:pic>
        <p:nvPicPr>
          <p:cNvPr id="179" name="图片 11" descr="/Users/bytedance/PycharmProjects/Multi-View_Projection_Fusion_Object_Detection/detect/qualitative_results/detect_pano_awfocjqgourxcu_rep.pngdetect_pano_awfocjqgourxcu_rep"/>
          <p:cNvPicPr>
            <a:picLocks noChangeAspect="1"/>
          </p:cNvPicPr>
          <p:nvPr/>
        </p:nvPicPr>
        <p:blipFill>
          <a:blip r:embed="rId26"/>
          <a:srcRect/>
          <a:stretch>
            <a:fillRect/>
          </a:stretch>
        </p:blipFill>
        <p:spPr>
          <a:xfrm>
            <a:off x="4775200" y="7821930"/>
            <a:ext cx="1979930" cy="989965"/>
          </a:xfrm>
          <a:prstGeom prst="rect">
            <a:avLst/>
          </a:prstGeom>
        </p:spPr>
      </p:pic>
      <p:pic>
        <p:nvPicPr>
          <p:cNvPr id="180" name="图片 11" descr="/Users/bytedance/PycharmProjects/Multi-View_Projection_Fusion_Object_Detection/detect/qualitative_results/detect_pano_awfocjqgourxcu_repf.pngdetect_pano_awfocjqgourxcu_repf"/>
          <p:cNvPicPr>
            <a:picLocks noChangeAspect="1"/>
          </p:cNvPicPr>
          <p:nvPr/>
        </p:nvPicPr>
        <p:blipFill>
          <a:blip r:embed="rId27"/>
          <a:srcRect/>
          <a:stretch>
            <a:fillRect/>
          </a:stretch>
        </p:blipFill>
        <p:spPr>
          <a:xfrm>
            <a:off x="6958965" y="7821930"/>
            <a:ext cx="1979930" cy="989965"/>
          </a:xfrm>
          <a:prstGeom prst="rect">
            <a:avLst/>
          </a:prstGeom>
        </p:spPr>
      </p:pic>
      <p:pic>
        <p:nvPicPr>
          <p:cNvPr id="181" name="图片 11" descr="/Users/bytedance/PycharmProjects/Multi-View_Projection_Fusion_Object_Detection/detect/qualitative_results/detect_pano_awlvztwonxadgl.pngdetect_pano_awlvztwonxadgl"/>
          <p:cNvPicPr>
            <a:picLocks noChangeAspect="1"/>
          </p:cNvPicPr>
          <p:nvPr/>
        </p:nvPicPr>
        <p:blipFill>
          <a:blip r:embed="rId28"/>
          <a:srcRect/>
          <a:stretch>
            <a:fillRect/>
          </a:stretch>
        </p:blipFill>
        <p:spPr>
          <a:xfrm>
            <a:off x="203835" y="9028430"/>
            <a:ext cx="1979930" cy="989965"/>
          </a:xfrm>
          <a:prstGeom prst="rect">
            <a:avLst/>
          </a:prstGeom>
        </p:spPr>
      </p:pic>
      <p:pic>
        <p:nvPicPr>
          <p:cNvPr id="182" name="图片 11" descr="/Users/bytedance/PycharmProjects/Multi-View_Projection_Fusion_Object_Detection/detect/qualitative_results/detect_pano_awlvztwonxadgl_pano.pngdetect_pano_awlvztwonxadgl_pano"/>
          <p:cNvPicPr>
            <a:picLocks noChangeAspect="1"/>
          </p:cNvPicPr>
          <p:nvPr/>
        </p:nvPicPr>
        <p:blipFill>
          <a:blip r:embed="rId29"/>
          <a:srcRect/>
          <a:stretch>
            <a:fillRect/>
          </a:stretch>
        </p:blipFill>
        <p:spPr>
          <a:xfrm>
            <a:off x="2591435" y="9028430"/>
            <a:ext cx="1979930" cy="989965"/>
          </a:xfrm>
          <a:prstGeom prst="rect">
            <a:avLst/>
          </a:prstGeom>
        </p:spPr>
      </p:pic>
      <p:pic>
        <p:nvPicPr>
          <p:cNvPr id="183" name="图片 11" descr="/Users/bytedance/PycharmProjects/Multi-View_Projection_Fusion_Object_Detection/detect/qualitative_results/detect_pano_awlvztwonxadgl_rep.pngdetect_pano_awlvztwonxadgl_rep"/>
          <p:cNvPicPr>
            <a:picLocks noChangeAspect="1"/>
          </p:cNvPicPr>
          <p:nvPr/>
        </p:nvPicPr>
        <p:blipFill>
          <a:blip r:embed="rId30"/>
          <a:srcRect/>
          <a:stretch>
            <a:fillRect/>
          </a:stretch>
        </p:blipFill>
        <p:spPr>
          <a:xfrm>
            <a:off x="4775200" y="9028430"/>
            <a:ext cx="1979930" cy="989965"/>
          </a:xfrm>
          <a:prstGeom prst="rect">
            <a:avLst/>
          </a:prstGeom>
        </p:spPr>
      </p:pic>
      <p:pic>
        <p:nvPicPr>
          <p:cNvPr id="184" name="图片 11" descr="/Users/bytedance/PycharmProjects/Multi-View_Projection_Fusion_Object_Detection/detect/qualitative_results/detect_pano_awlvztwonxadgl_repf.pngdetect_pano_awlvztwonxadgl_repf"/>
          <p:cNvPicPr>
            <a:picLocks noChangeAspect="1"/>
          </p:cNvPicPr>
          <p:nvPr/>
        </p:nvPicPr>
        <p:blipFill>
          <a:blip r:embed="rId31"/>
          <a:srcRect/>
          <a:stretch>
            <a:fillRect/>
          </a:stretch>
        </p:blipFill>
        <p:spPr>
          <a:xfrm>
            <a:off x="6958965" y="9028430"/>
            <a:ext cx="1979930" cy="989965"/>
          </a:xfrm>
          <a:prstGeom prst="rect">
            <a:avLst/>
          </a:prstGeom>
        </p:spPr>
      </p:pic>
      <p:pic>
        <p:nvPicPr>
          <p:cNvPr id="185" name="图片 11" descr="/Users/bytedance/PycharmProjects/Multi-View_Projection_Fusion_Object_Detection/detect/qualitative_results/detect_pano_aytolzkjtutezw.pngdetect_pano_aytolzkjtutezw"/>
          <p:cNvPicPr>
            <a:picLocks noChangeAspect="1"/>
          </p:cNvPicPr>
          <p:nvPr/>
        </p:nvPicPr>
        <p:blipFill>
          <a:blip r:embed="rId32"/>
          <a:srcRect/>
          <a:stretch>
            <a:fillRect/>
          </a:stretch>
        </p:blipFill>
        <p:spPr>
          <a:xfrm>
            <a:off x="203835" y="10240010"/>
            <a:ext cx="1979930" cy="989965"/>
          </a:xfrm>
          <a:prstGeom prst="rect">
            <a:avLst/>
          </a:prstGeom>
        </p:spPr>
      </p:pic>
      <p:pic>
        <p:nvPicPr>
          <p:cNvPr id="186" name="图片 11" descr="/Users/bytedance/PycharmProjects/Multi-View_Projection_Fusion_Object_Detection/detect/qualitative_results/detect_pano_aytolzkjtutezw_pano.pngdetect_pano_aytolzkjtutezw_pano"/>
          <p:cNvPicPr>
            <a:picLocks noChangeAspect="1"/>
          </p:cNvPicPr>
          <p:nvPr/>
        </p:nvPicPr>
        <p:blipFill>
          <a:blip r:embed="rId33"/>
          <a:srcRect/>
          <a:stretch>
            <a:fillRect/>
          </a:stretch>
        </p:blipFill>
        <p:spPr>
          <a:xfrm>
            <a:off x="2591435" y="10240010"/>
            <a:ext cx="1979930" cy="989965"/>
          </a:xfrm>
          <a:prstGeom prst="rect">
            <a:avLst/>
          </a:prstGeom>
        </p:spPr>
      </p:pic>
      <p:pic>
        <p:nvPicPr>
          <p:cNvPr id="187" name="图片 11" descr="/Users/bytedance/PycharmProjects/Multi-View_Projection_Fusion_Object_Detection/detect/qualitative_results/detect_pano_aytolzkjtutezw_rep.pngdetect_pano_aytolzkjtutezw_rep"/>
          <p:cNvPicPr>
            <a:picLocks noChangeAspect="1"/>
          </p:cNvPicPr>
          <p:nvPr/>
        </p:nvPicPr>
        <p:blipFill>
          <a:blip r:embed="rId34"/>
          <a:srcRect/>
          <a:stretch>
            <a:fillRect/>
          </a:stretch>
        </p:blipFill>
        <p:spPr>
          <a:xfrm>
            <a:off x="4775200" y="10240010"/>
            <a:ext cx="1979930" cy="989965"/>
          </a:xfrm>
          <a:prstGeom prst="rect">
            <a:avLst/>
          </a:prstGeom>
        </p:spPr>
      </p:pic>
      <p:pic>
        <p:nvPicPr>
          <p:cNvPr id="188" name="图片 11" descr="/Users/bytedance/PycharmProjects/Multi-View_Projection_Fusion_Object_Detection/detect/qualitative_results/detect_pano_aytolzkjtutezw_repf.pngdetect_pano_aytolzkjtutezw_repf"/>
          <p:cNvPicPr>
            <a:picLocks noChangeAspect="1"/>
          </p:cNvPicPr>
          <p:nvPr/>
        </p:nvPicPr>
        <p:blipFill>
          <a:blip r:embed="rId35"/>
          <a:srcRect/>
          <a:stretch>
            <a:fillRect/>
          </a:stretch>
        </p:blipFill>
        <p:spPr>
          <a:xfrm>
            <a:off x="6958965" y="10240010"/>
            <a:ext cx="1979930" cy="989965"/>
          </a:xfrm>
          <a:prstGeom prst="rect">
            <a:avLst/>
          </a:prstGeom>
        </p:spPr>
      </p:pic>
      <p:sp>
        <p:nvSpPr>
          <p:cNvPr id="189" name="文本框 12"/>
          <p:cNvSpPr txBox="1"/>
          <p:nvPr/>
        </p:nvSpPr>
        <p:spPr>
          <a:xfrm>
            <a:off x="1944370" y="110490"/>
            <a:ext cx="327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sz="2400" b="1" dirty="0"/>
              <a:t>PanoBlitzNet</a:t>
            </a:r>
            <a:endParaRPr kumimoji="1" lang="en-US" sz="2400" b="1" dirty="0"/>
          </a:p>
        </p:txBody>
      </p:sp>
      <p:sp>
        <p:nvSpPr>
          <p:cNvPr id="190" name="文本框 12"/>
          <p:cNvSpPr txBox="1"/>
          <p:nvPr/>
        </p:nvSpPr>
        <p:spPr>
          <a:xfrm>
            <a:off x="4127500" y="110490"/>
            <a:ext cx="327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sz="2400" b="1" dirty="0"/>
              <a:t>Req-RCNN</a:t>
            </a:r>
            <a:endParaRPr kumimoji="1" lang="en-US" sz="2400" b="1" dirty="0"/>
          </a:p>
        </p:txBody>
      </p:sp>
      <p:sp>
        <p:nvSpPr>
          <p:cNvPr id="191" name="文本框 12"/>
          <p:cNvSpPr txBox="1"/>
          <p:nvPr/>
        </p:nvSpPr>
        <p:spPr>
          <a:xfrm>
            <a:off x="6311265" y="110490"/>
            <a:ext cx="32746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kumimoji="1" lang="en-US" sz="2400" b="1" dirty="0"/>
              <a:t>ReqF-Net</a:t>
            </a:r>
            <a:endParaRPr kumimoji="1" lang="en-US"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</Words>
  <Application>WPS Presentation</Application>
  <PresentationFormat>Widescreen</PresentationFormat>
  <Paragraphs>8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13" baseType="lpstr">
      <vt:lpstr>Arial</vt:lpstr>
      <vt:lpstr>SimSun</vt:lpstr>
      <vt:lpstr>Wingdings</vt:lpstr>
      <vt:lpstr>Arial Unicode MS</vt:lpstr>
      <vt:lpstr>宋体-简</vt:lpstr>
      <vt:lpstr>Calibri Light</vt:lpstr>
      <vt:lpstr>Helvetica Neue</vt:lpstr>
      <vt:lpstr>Calibri</vt:lpstr>
      <vt:lpstr>微软雅黑</vt:lpstr>
      <vt:lpstr>汉仪旗黑</vt:lpstr>
      <vt:lpstr>SimSun</vt:lpstr>
      <vt:lpstr>Office Theme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bytedance</dc:creator>
  <cp:lastModifiedBy>bytedance</cp:lastModifiedBy>
  <cp:revision>3</cp:revision>
  <dcterms:created xsi:type="dcterms:W3CDTF">2022-06-16T09:19:21Z</dcterms:created>
  <dcterms:modified xsi:type="dcterms:W3CDTF">2022-06-16T09:19:21Z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